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1" r:id="rId3"/>
    <p:sldId id="306" r:id="rId4"/>
    <p:sldId id="288" r:id="rId5"/>
    <p:sldId id="298" r:id="rId6"/>
    <p:sldId id="308" r:id="rId7"/>
    <p:sldId id="309" r:id="rId8"/>
    <p:sldId id="310" r:id="rId9"/>
    <p:sldId id="311" r:id="rId10"/>
    <p:sldId id="312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8E7"/>
    <a:srgbClr val="FFF869"/>
    <a:srgbClr val="8BE1FF"/>
    <a:srgbClr val="4BD0FF"/>
    <a:srgbClr val="FFFBAF"/>
    <a:srgbClr val="F9ED07"/>
    <a:srgbClr val="FCD8F2"/>
    <a:srgbClr val="FBC5EC"/>
    <a:srgbClr val="F8A2DF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75" autoAdjust="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HS có</a:t>
            </a:r>
            <a:r>
              <a:rPr lang="en-US" baseline="0" smtClean="0"/>
              <a:t> thể làm 33 + 45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209550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b) Đoàn tàu C có 15 toa chở khách và chở hàng. Trong đó có 3 toa chở hàng. Hỏi đoàn tàu C có bao nhiêu toa chở khách?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6193"/>
              </p:ext>
            </p:extLst>
          </p:nvPr>
        </p:nvGraphicFramePr>
        <p:xfrm>
          <a:off x="1934633" y="3625270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031615" y="3802064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44433" y="3812041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01833" y="3850643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70705" y="3833718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2318354" y="4572000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"/>
          <a:stretch/>
        </p:blipFill>
        <p:spPr bwMode="auto">
          <a:xfrm>
            <a:off x="80733" y="2372191"/>
            <a:ext cx="6864897" cy="62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le 4"/>
          <p:cNvSpPr txBox="1">
            <a:spLocks/>
          </p:cNvSpPr>
          <p:nvPr/>
        </p:nvSpPr>
        <p:spPr>
          <a:xfrm>
            <a:off x="864870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1383856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1908810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241322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291233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4"/>
          <p:cNvSpPr txBox="1">
            <a:spLocks/>
          </p:cNvSpPr>
          <p:nvPr/>
        </p:nvSpPr>
        <p:spPr>
          <a:xfrm>
            <a:off x="3431958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3864806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424053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8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495068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9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5332211" y="2056461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5642610" y="2056461"/>
            <a:ext cx="982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6362101" y="2056461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920230" y="2056461"/>
            <a:ext cx="1924711" cy="968141"/>
            <a:chOff x="6927850" y="3378633"/>
            <a:chExt cx="1924711" cy="968141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7850" y="3860265"/>
              <a:ext cx="1924711" cy="486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itle 4"/>
            <p:cNvSpPr txBox="1">
              <a:spLocks/>
            </p:cNvSpPr>
            <p:nvPr/>
          </p:nvSpPr>
          <p:spPr>
            <a:xfrm>
              <a:off x="6953250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13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itle 4"/>
            <p:cNvSpPr txBox="1">
              <a:spLocks/>
            </p:cNvSpPr>
            <p:nvPr/>
          </p:nvSpPr>
          <p:spPr>
            <a:xfrm>
              <a:off x="7536779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14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itle 4"/>
            <p:cNvSpPr txBox="1">
              <a:spLocks/>
            </p:cNvSpPr>
            <p:nvPr/>
          </p:nvSpPr>
          <p:spPr>
            <a:xfrm>
              <a:off x="8120308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15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Right Brace 33"/>
          <p:cNvSpPr/>
          <p:nvPr/>
        </p:nvSpPr>
        <p:spPr>
          <a:xfrm rot="5400000">
            <a:off x="7736272" y="2414719"/>
            <a:ext cx="209415" cy="1524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4"/>
          <p:cNvSpPr txBox="1">
            <a:spLocks/>
          </p:cNvSpPr>
          <p:nvPr/>
        </p:nvSpPr>
        <p:spPr>
          <a:xfrm>
            <a:off x="6990524" y="3223366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tập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68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8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6689" y="328301"/>
            <a:ext cx="7220884" cy="10310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PHÉP CỘNG, PHÉP TRỪ (không nhớ) </a:t>
            </a:r>
          </a:p>
          <a:p>
            <a:pPr>
              <a:spcBef>
                <a:spcPts val="600"/>
              </a:spcBef>
            </a:pPr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TRONG PHẠM VI 100</a:t>
            </a:r>
            <a:endParaRPr lang="en-US" sz="28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87211" y="2523353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70/SGK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716686" y="74962"/>
            <a:ext cx="62937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Đặt tính rồi tính.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52400" y="1309873"/>
            <a:ext cx="2069378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+ 40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62200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59084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99 - 9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905171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5 - 62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5150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5386" y="3188553"/>
            <a:ext cx="128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700" y="27519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14482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90678" y="3950553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1350" y="3950553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1150" y="230505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3486" y="318492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8700" y="275145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700482" y="4005289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91192" y="3950280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27350" y="3950280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15199" y="3940026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1600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8514" y="320127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04491" y="27011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930073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34199" y="3950553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44908" y="3940026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11309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11309" y="320127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34200" y="27011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7259782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63908" y="3950553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2009" y="235526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6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2" y="591205"/>
            <a:ext cx="8661398" cy="3961091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675321" y="1940491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0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4944" y="1941540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5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96539" y="2799575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0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87370" y="2814089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1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26047" y="1891862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3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679038" y="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2009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40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1900574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3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71" y="1029423"/>
            <a:ext cx="5099349" cy="258433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01532" y="-490041"/>
            <a:ext cx="8137668" cy="2064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 quả thông ở hai bên bằng nhau. Hỏi trong túi màu đỏ có bao nhiêu quả thông?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56077"/>
              </p:ext>
            </p:extLst>
          </p:nvPr>
        </p:nvGraphicFramePr>
        <p:xfrm>
          <a:off x="1934633" y="3656387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031615" y="3833181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44433" y="3843158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01833" y="3881760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70705" y="3864835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318354" y="4499799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16046" y="17449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Tính: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16046" y="1200150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a) 20 + 40 + 1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16046" y="2382851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15 - 2 - 1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16046" y="3565552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c) 40 + 15 + 2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16046" y="17449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Tính: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16046" y="863731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a) 20 + 40 + 1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= 61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16046" y="2382851"/>
            <a:ext cx="4262754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= 12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55897" y="3817726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c) 40 + 15 + 2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= 57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82" y="673760"/>
            <a:ext cx="918595" cy="83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966" y="3528064"/>
            <a:ext cx="906881" cy="117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19" y="2184951"/>
            <a:ext cx="1091381" cy="9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Brace 2"/>
          <p:cNvSpPr/>
          <p:nvPr/>
        </p:nvSpPr>
        <p:spPr>
          <a:xfrm rot="5400000">
            <a:off x="2133600" y="845872"/>
            <a:ext cx="228600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849342" y="1655458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60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029114" y="2600912"/>
            <a:ext cx="199986" cy="95978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53828" y="3122743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13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5033646" y="2407131"/>
            <a:ext cx="4262754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= 12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7105127" y="2634656"/>
            <a:ext cx="209413" cy="90173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6264867" y="3132171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71057" y="4018621"/>
            <a:ext cx="199986" cy="95978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1695771" y="4540452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55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 animBg="1"/>
      <p:bldP spid="16" grpId="0"/>
      <p:bldP spid="17" grpId="0"/>
      <p:bldP spid="20" grpId="0" animBg="1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323621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a) Đoàn tàu A có 10 toa. Đoàn tàu B có 12 toa. Hỏi cả hai đoàn tàu có bao nhiêu toa?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14148"/>
              </p:ext>
            </p:extLst>
          </p:nvPr>
        </p:nvGraphicFramePr>
        <p:xfrm>
          <a:off x="1934633" y="2629497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031615" y="2806291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44433" y="2816268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01833" y="2854870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70705" y="2837945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2318354" y="3772536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574822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b) Đoàn tàu C có 15 toa chở khách và chở hàng. Trong đó có 3 toa chở hàng. Hỏi đoàn tàu C có bao nhiêu toa chở khách?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"/>
          <a:stretch/>
        </p:blipFill>
        <p:spPr bwMode="auto">
          <a:xfrm>
            <a:off x="88353" y="3694363"/>
            <a:ext cx="6864897" cy="62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le 4"/>
          <p:cNvSpPr txBox="1">
            <a:spLocks/>
          </p:cNvSpPr>
          <p:nvPr/>
        </p:nvSpPr>
        <p:spPr>
          <a:xfrm>
            <a:off x="872490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1391476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4"/>
          <p:cNvSpPr txBox="1">
            <a:spLocks/>
          </p:cNvSpPr>
          <p:nvPr/>
        </p:nvSpPr>
        <p:spPr>
          <a:xfrm>
            <a:off x="1916430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242084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291995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3439578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3872426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4431673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8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495830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9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5339831" y="3378633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4"/>
          <p:cNvSpPr txBox="1">
            <a:spLocks/>
          </p:cNvSpPr>
          <p:nvPr/>
        </p:nvSpPr>
        <p:spPr>
          <a:xfrm>
            <a:off x="5650230" y="3378633"/>
            <a:ext cx="982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4"/>
          <p:cNvSpPr txBox="1">
            <a:spLocks/>
          </p:cNvSpPr>
          <p:nvPr/>
        </p:nvSpPr>
        <p:spPr>
          <a:xfrm>
            <a:off x="6369721" y="3378633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27850" y="3378633"/>
            <a:ext cx="1924711" cy="968141"/>
            <a:chOff x="6927850" y="3378633"/>
            <a:chExt cx="1924711" cy="96814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7850" y="3860265"/>
              <a:ext cx="1924711" cy="486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itle 4"/>
            <p:cNvSpPr txBox="1">
              <a:spLocks/>
            </p:cNvSpPr>
            <p:nvPr/>
          </p:nvSpPr>
          <p:spPr>
            <a:xfrm>
              <a:off x="6953250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13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itle 4"/>
            <p:cNvSpPr txBox="1">
              <a:spLocks/>
            </p:cNvSpPr>
            <p:nvPr/>
          </p:nvSpPr>
          <p:spPr>
            <a:xfrm>
              <a:off x="7536779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14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itle 4"/>
            <p:cNvSpPr txBox="1">
              <a:spLocks/>
            </p:cNvSpPr>
            <p:nvPr/>
          </p:nvSpPr>
          <p:spPr>
            <a:xfrm>
              <a:off x="8120308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15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Right Brace 38"/>
          <p:cNvSpPr/>
          <p:nvPr/>
        </p:nvSpPr>
        <p:spPr>
          <a:xfrm rot="5400000">
            <a:off x="7743892" y="3736891"/>
            <a:ext cx="209415" cy="1524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4"/>
          <p:cNvSpPr txBox="1">
            <a:spLocks/>
          </p:cNvSpPr>
          <p:nvPr/>
        </p:nvSpPr>
        <p:spPr>
          <a:xfrm>
            <a:off x="6998144" y="4545538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475</Words>
  <Application>Microsoft Office PowerPoint</Application>
  <PresentationFormat>On-screen Show (16:9)</PresentationFormat>
  <Paragraphs>148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Chủ đề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406</cp:revision>
  <dcterms:created xsi:type="dcterms:W3CDTF">2021-01-09T02:19:28Z</dcterms:created>
  <dcterms:modified xsi:type="dcterms:W3CDTF">2021-03-22T13:48:46Z</dcterms:modified>
</cp:coreProperties>
</file>